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30275213" cy="42811700"/>
  <p:notesSz cx="6858000" cy="9144000"/>
  <p:defaultTextStyle>
    <a:defPPr>
      <a:defRPr lang="de-DE"/>
    </a:defPPr>
    <a:lvl1pPr marL="0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70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39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09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678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848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017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187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356" algn="l" defTabSz="4176339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B3572"/>
    <a:srgbClr val="89374E"/>
    <a:srgbClr val="9030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50" d="100"/>
          <a:sy n="50" d="100"/>
        </p:scale>
        <p:origin x="-3136" y="5064"/>
      </p:cViewPr>
      <p:guideLst>
        <p:guide orient="horz" pos="13484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641" y="13299379"/>
            <a:ext cx="25733931" cy="9176767"/>
          </a:xfrm>
          <a:prstGeom prst="rect">
            <a:avLst/>
          </a:prstGeom>
        </p:spPr>
        <p:txBody>
          <a:bodyPr lIns="417634" tIns="208817" rIns="417634" bIns="20881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282" y="24259963"/>
            <a:ext cx="21192649" cy="10940768"/>
          </a:xfrm>
          <a:prstGeom prst="rect">
            <a:avLst/>
          </a:prstGeom>
        </p:spPr>
        <p:txBody>
          <a:bodyPr lIns="417634" tIns="208817" rIns="417634" bIns="2088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513761" y="39680106"/>
            <a:ext cx="7064216" cy="2279327"/>
          </a:xfrm>
          <a:prstGeom prst="rect">
            <a:avLst/>
          </a:prstGeom>
        </p:spPr>
        <p:txBody>
          <a:bodyPr lIns="417634" tIns="208817" rIns="417634" bIns="208817"/>
          <a:lstStyle/>
          <a:p>
            <a:fld id="{FAE6F95A-3E01-4F44-B571-B7218FA6891D}" type="datetimeFigureOut">
              <a:rPr lang="de-DE" smtClean="0"/>
              <a:t>30.05.18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0344031" y="39680106"/>
            <a:ext cx="9587151" cy="2279327"/>
          </a:xfrm>
          <a:prstGeom prst="rect">
            <a:avLst/>
          </a:prstGeom>
        </p:spPr>
        <p:txBody>
          <a:bodyPr lIns="417634" tIns="208817" rIns="417634" bIns="208817"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21697236" y="39680106"/>
            <a:ext cx="7064216" cy="2279327"/>
          </a:xfrm>
          <a:prstGeom prst="rect">
            <a:avLst/>
          </a:prstGeom>
        </p:spPr>
        <p:txBody>
          <a:bodyPr lIns="417634" tIns="208817" rIns="417634" bIns="208817"/>
          <a:lstStyle/>
          <a:p>
            <a:fld id="{B2D91C15-DB08-48BC-8EA3-BC95A6B76A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93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447973" y="527722"/>
            <a:ext cx="29379264" cy="37887676"/>
          </a:xfrm>
          <a:prstGeom prst="rect">
            <a:avLst/>
          </a:prstGeom>
          <a:solidFill>
            <a:schemeClr val="accent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7634" tIns="208817" rIns="417634" bIns="208817" rtlCol="0" anchor="ctr"/>
          <a:lstStyle/>
          <a:p>
            <a:pPr algn="ctr"/>
            <a:endParaRPr lang="de-DE" dirty="0"/>
          </a:p>
        </p:txBody>
      </p:sp>
      <p:pic>
        <p:nvPicPr>
          <p:cNvPr id="8" name="Picture 2" descr="M:\Marketing\Marvin_Hass\016\016_Cecad_Trifunovic\marie_curie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814" y="39407850"/>
            <a:ext cx="3754005" cy="22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M:\Marketing\Marvin_Hass\016\016_Cecad_Trifunovic\logo_ITN_REMIX Ordner\logo_ITN_REMIX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704" y="39492228"/>
            <a:ext cx="2767501" cy="22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M:\Marketing\Martina_Markus\016\016_CodeAge\014_CodeAge_Heike_Brucherseiffer\Ab_26-05-2014\Links\Logo_EU_Flagge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374" y="39492228"/>
            <a:ext cx="3276882" cy="222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M:\Marketing\Marvin_Hass\016\016_Cecad_Trifunovic\logo_ITN_REMIX Ordner\logo_ITN_REMIX_weiß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2003">
            <a:off x="18599703" y="-1262388"/>
            <a:ext cx="15721908" cy="1109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176339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27" indent="-1566127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276" indent="-1305106" algn="l" defTabSz="4176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24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593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763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4933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102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272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441" indent="-1044085" algn="l" defTabSz="4176339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70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39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09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678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848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017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187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356" algn="l" defTabSz="4176339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4339954"/>
            <a:ext cx="25733931" cy="5843716"/>
          </a:xfrm>
        </p:spPr>
        <p:txBody>
          <a:bodyPr/>
          <a:lstStyle/>
          <a:p>
            <a:pPr algn="l"/>
            <a:r>
              <a:rPr lang="de-DE" sz="12000" cap="all" dirty="0" smtClean="0">
                <a:solidFill>
                  <a:srgbClr val="8B3572"/>
                </a:solidFill>
                <a:latin typeface="Arial Black" panose="020B0A04020102020204" pitchFamily="34" charset="0"/>
              </a:rPr>
              <a:t>Headline</a:t>
            </a:r>
            <a:endParaRPr lang="de-DE" sz="12000" cap="all" dirty="0">
              <a:solidFill>
                <a:srgbClr val="8B357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00001" y="26086370"/>
            <a:ext cx="27219024" cy="10282209"/>
          </a:xfrm>
        </p:spPr>
        <p:txBody>
          <a:bodyPr numCol="2" spcCol="936000"/>
          <a:lstStyle/>
          <a:p>
            <a:pPr algn="just"/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At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At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</a:t>
            </a:r>
            <a:endParaRPr lang="de-DE" sz="5000" dirty="0">
              <a:solidFill>
                <a:schemeClr val="accent4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>
                <a:solidFill>
                  <a:schemeClr val="accent4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de-DE" sz="5000" dirty="0">
              <a:solidFill>
                <a:schemeClr val="accent4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Untertitel 2"/>
          <p:cNvSpPr txBox="1">
            <a:spLocks/>
          </p:cNvSpPr>
          <p:nvPr/>
        </p:nvSpPr>
        <p:spPr>
          <a:xfrm>
            <a:off x="1800000" y="10748666"/>
            <a:ext cx="27219024" cy="5760640"/>
          </a:xfrm>
          <a:prstGeom prst="rect">
            <a:avLst/>
          </a:prstGeom>
        </p:spPr>
        <p:txBody>
          <a:bodyPr lIns="417634" tIns="208817" rIns="417634" bIns="208817" numCol="1" spcCol="1548000"/>
          <a:lstStyle>
            <a:lvl1pPr marL="0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088170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176339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264509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352678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440848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529017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617187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705356" indent="0" algn="ctr" defTabSz="4176339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consetetur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sadipscing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elitr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nonumy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eirmod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tempor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invidunt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ut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labore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dolore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magna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aliquyam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erat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diam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voluptua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vero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eos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accusam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justo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duo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dolores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rebum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 Stet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clita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kasd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gubergren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,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no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sea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takimata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sanctus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est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Lorem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ipsum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dolor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sit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 </a:t>
            </a:r>
            <a:r>
              <a:rPr lang="de-DE" sz="5000" dirty="0" err="1" smtClean="0">
                <a:solidFill>
                  <a:schemeClr val="accent4"/>
                </a:solidFill>
                <a:latin typeface="Arial Narrow" panose="020B0606020202030204" pitchFamily="34" charset="0"/>
              </a:rPr>
              <a:t>amet</a:t>
            </a:r>
            <a:r>
              <a:rPr lang="de-DE" sz="5000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.</a:t>
            </a:r>
          </a:p>
          <a:p>
            <a:pPr algn="just"/>
            <a:endParaRPr lang="de-DE" sz="500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1800000" y="19605650"/>
            <a:ext cx="25733931" cy="5843716"/>
          </a:xfrm>
          <a:prstGeom prst="rect">
            <a:avLst/>
          </a:prstGeom>
        </p:spPr>
        <p:txBody>
          <a:bodyPr lIns="417634" tIns="208817" rIns="417634" bIns="208817"/>
          <a:lstStyle>
            <a:lvl1pPr algn="ctr" defTabSz="4176339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0"/>
              </a:spcAft>
            </a:pPr>
            <a:r>
              <a:rPr lang="de-DE" sz="12000" cap="all" dirty="0" smtClean="0">
                <a:solidFill>
                  <a:srgbClr val="8B3572"/>
                </a:solidFill>
                <a:latin typeface="Arial Black" panose="020B0A04020102020204" pitchFamily="34" charset="0"/>
              </a:rPr>
              <a:t>Headline</a:t>
            </a:r>
            <a:endParaRPr lang="de-DE" sz="12000" cap="all" dirty="0">
              <a:solidFill>
                <a:srgbClr val="8B3572"/>
              </a:solidFill>
              <a:latin typeface="Arial Black" panose="020B0A04020102020204" pitchFamily="34" charset="0"/>
            </a:endParaRPr>
          </a:p>
          <a:p>
            <a:pPr algn="l">
              <a:spcAft>
                <a:spcPts val="3000"/>
              </a:spcAft>
            </a:pPr>
            <a:r>
              <a:rPr lang="de-DE" sz="9000" b="1" cap="all" dirty="0" err="1" smtClean="0">
                <a:solidFill>
                  <a:srgbClr val="8B3572"/>
                </a:solidFill>
                <a:latin typeface="Arial"/>
                <a:cs typeface="Arial"/>
              </a:rPr>
              <a:t>Subline</a:t>
            </a:r>
            <a:endParaRPr lang="de-DE" sz="9000" b="1" cap="all" dirty="0">
              <a:solidFill>
                <a:srgbClr val="8B357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7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727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remix.thmx</Template>
  <TotalTime>0</TotalTime>
  <Words>345</Words>
  <Application>Microsoft Macintosh PowerPoint</Application>
  <PresentationFormat>Benutzerdefiniert</PresentationFormat>
  <Paragraphs>6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Headline</vt:lpstr>
      <vt:lpstr>PowerPoint-Präsentation</vt:lpstr>
    </vt:vector>
  </TitlesOfParts>
  <Company>Universität zu Köln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marvin hass</dc:creator>
  <cp:lastModifiedBy>Martina Markus</cp:lastModifiedBy>
  <cp:revision>14</cp:revision>
  <dcterms:created xsi:type="dcterms:W3CDTF">2016-11-04T07:31:48Z</dcterms:created>
  <dcterms:modified xsi:type="dcterms:W3CDTF">2018-05-30T12:30:32Z</dcterms:modified>
</cp:coreProperties>
</file>