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72"/>
    <a:srgbClr val="89374E"/>
    <a:srgbClr val="903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E6F95A-3E01-4F44-B571-B7218FA6891D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91C15-DB08-48BC-8EA3-BC95A6B76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Marketing\Marvin_Hass\016\016_Cecad_Trifunovic\marie_curie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65304"/>
            <a:ext cx="879084" cy="5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Marketing\Marvin_Hass\016\016_Cecad_Trifunovic\logo_ITN_REMIX Ordner\logo_ITN_REMIX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648072" cy="5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Marketing\Martina_Markus\016\016_CodeAge\014_CodeAge_Heike_Brucherseiffer\Ab_26-05-2014\Links\Logo_EU_Flagg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65304"/>
            <a:ext cx="767355" cy="5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107504" y="116632"/>
            <a:ext cx="8928992" cy="5904656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5" descr="M:\Marketing\Marvin_Hass\016\016_Cecad_Trifunovic\logo_ITN_REMIX Ordner\logo_ITN_REMIX_weiß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2003">
            <a:off x="7365514" y="21888"/>
            <a:ext cx="2157051" cy="15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936104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8B3572"/>
                </a:solidFill>
                <a:latin typeface="Arial Black" panose="020B0A04020102020204" pitchFamily="34" charset="0"/>
              </a:rPr>
              <a:t>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1440" y="1412776"/>
            <a:ext cx="8489032" cy="2736304"/>
          </a:xfrm>
        </p:spPr>
        <p:txBody>
          <a:bodyPr/>
          <a:lstStyle/>
          <a:p>
            <a:pPr algn="l"/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Lorem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ipsum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consetetur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sadipscing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elitr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nonumy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eirmod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invidunt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labore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magna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aliquyam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erat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voluptua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At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vero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eos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accusam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justo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duo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rebum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Stet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clita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kasd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gubergren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takimata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sanctus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Lorem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ipsum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Lorem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ipsum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consetetur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sadipscing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elitr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nonumy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eirmod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tempor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invidunt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labore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magna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aliquyam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erat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voluptua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At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vero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eos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accusam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justo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duo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rebum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Stet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clita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kasd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gubergren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takimata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sanctus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Lorem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ipsum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dolor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amet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8799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Macintosh PowerPoint</Application>
  <PresentationFormat>Bildschirmpräsentation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 Narrow</vt:lpstr>
      <vt:lpstr>Calibri</vt:lpstr>
      <vt:lpstr>Larissa</vt:lpstr>
      <vt:lpstr>Überschrift</vt:lpstr>
    </vt:vector>
  </TitlesOfParts>
  <Company>Universität zu Köln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marvin hass</dc:creator>
  <cp:lastModifiedBy>Microsoft Office-Benutzer</cp:lastModifiedBy>
  <cp:revision>6</cp:revision>
  <dcterms:created xsi:type="dcterms:W3CDTF">2016-11-04T07:31:48Z</dcterms:created>
  <dcterms:modified xsi:type="dcterms:W3CDTF">2018-06-11T12:56:02Z</dcterms:modified>
</cp:coreProperties>
</file>